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3333FF"/>
    <a:srgbClr val="0000CC"/>
    <a:srgbClr val="FFCC99"/>
    <a:srgbClr val="FF66FF"/>
    <a:srgbClr val="FF3399"/>
    <a:srgbClr val="CCCCFF"/>
    <a:srgbClr val="000066"/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3000" b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357158" y="1857364"/>
            <a:ext cx="8358246" cy="3486168"/>
          </a:xfrm>
          <a:prstGeom prst="ellipse">
            <a:avLst/>
          </a:prstGeom>
          <a:solidFill>
            <a:srgbClr val="0000CC"/>
          </a:solidFill>
          <a:ln w="57150"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Wave1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Жостовская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роспись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2844" y="285728"/>
            <a:ext cx="5786478" cy="6001643"/>
          </a:xfrm>
          <a:prstGeom prst="rect">
            <a:avLst/>
          </a:prstGeom>
          <a:solidFill>
            <a:srgbClr val="FFCC99"/>
          </a:solidFill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К середине 19 в. в </a:t>
            </a:r>
            <a:r>
              <a:rPr lang="ru-RU" sz="2400" b="1" dirty="0" err="1" smtClean="0">
                <a:solidFill>
                  <a:srgbClr val="C00000"/>
                </a:solidFill>
              </a:rPr>
              <a:t>Жостове</a:t>
            </a:r>
            <a:r>
              <a:rPr lang="ru-RU" sz="2400" b="1" dirty="0" smtClean="0">
                <a:solidFill>
                  <a:srgbClr val="C00000"/>
                </a:solidFill>
              </a:rPr>
              <a:t> формируется своя оригинальная художественная манера, приемы и технологические особенности росписи. Основным мотивом </a:t>
            </a:r>
            <a:r>
              <a:rPr lang="ru-RU" sz="2400" b="1" dirty="0" err="1" smtClean="0">
                <a:solidFill>
                  <a:srgbClr val="C00000"/>
                </a:solidFill>
              </a:rPr>
              <a:t>жостовской</a:t>
            </a:r>
            <a:r>
              <a:rPr lang="ru-RU" sz="2400" b="1" dirty="0" smtClean="0">
                <a:solidFill>
                  <a:srgbClr val="C00000"/>
                </a:solidFill>
              </a:rPr>
              <a:t> росписи становится цветочный букет преимущественно на черном или красном фоне. Значительно реже фоном служат другие цвета, золотые потали или перламутр. В основе </a:t>
            </a:r>
            <a:r>
              <a:rPr lang="ru-RU" sz="2400" b="1" dirty="0" err="1" smtClean="0">
                <a:solidFill>
                  <a:srgbClr val="C00000"/>
                </a:solidFill>
              </a:rPr>
              <a:t>жостовского</a:t>
            </a:r>
            <a:r>
              <a:rPr lang="ru-RU" sz="2400" b="1" dirty="0" smtClean="0">
                <a:solidFill>
                  <a:srgbClr val="C00000"/>
                </a:solidFill>
              </a:rPr>
              <a:t> искусства лежит свободный кистевой мазок, находящийся в прямой связи с традицией народной росписи на деревянных и берестяных изделиях. Традиционной особенностью росписи является импровизационное исполнение каждой отдельной композиции.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2143115"/>
            <a:ext cx="2910322" cy="3455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142851"/>
            <a:ext cx="2414592" cy="268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142852"/>
            <a:ext cx="3571900" cy="3975179"/>
          </a:xfrm>
          <a:prstGeom prst="rect">
            <a:avLst/>
          </a:prstGeom>
          <a:noFill/>
          <a:ln w="57150">
            <a:solidFill>
              <a:srgbClr val="FF0000"/>
            </a:solidFill>
            <a:prstDash val="solid"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357158" y="4214818"/>
            <a:ext cx="8143932" cy="2246769"/>
          </a:xfrm>
          <a:prstGeom prst="rect">
            <a:avLst/>
          </a:prstGeom>
          <a:solidFill>
            <a:srgbClr val="FFCC99"/>
          </a:solidFill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C00000"/>
                </a:solidFill>
              </a:rPr>
              <a:t>Перед росписью поднос тщательно шлифуется, затем покрывается двухслойным грунтом на основе каолина и сажи. После повторной шлифовки на поднос наносится несколько слоев цветного лака с полировкой каждого слоя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71472" y="714356"/>
            <a:ext cx="4500594" cy="5909310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 "/>
              </a:rPr>
              <a:t>В последующие годы промысел распространился по окрестным деревням, появились мелкие крестьянские мастерские. В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 "/>
              </a:rPr>
              <a:t>нач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 "/>
              </a:rPr>
              <a:t>. 20 в. спрос на изделия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 "/>
              </a:rPr>
              <a:t>жостовских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 "/>
              </a:rPr>
              <a:t> мастеров сократился, что привело к упадку промысла. В 1922 в деревне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 "/>
              </a:rPr>
              <a:t>Новосильцево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 "/>
              </a:rPr>
              <a:t> из оставшихся художников сформировалась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 "/>
              </a:rPr>
              <a:t>Новосильцевская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 "/>
              </a:rPr>
              <a:t> трудовая артель», выпускавшая металлические лакированные подносы. Позднее аналогичные артели организовались в других селах: в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 "/>
              </a:rPr>
              <a:t>Жостове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 "/>
              </a:rPr>
              <a:t> —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 "/>
              </a:rPr>
              <a:t>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 "/>
              </a:rPr>
              <a:t> 1924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 "/>
              </a:rPr>
              <a:t>Жостовская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 "/>
              </a:rPr>
              <a:t> трудовая артель» и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 "/>
              </a:rPr>
              <a:t>Спецкустарь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 "/>
              </a:rPr>
              <a:t>», в 1925 «Лакировщик»; в Троицком — «Свой труд». В 1928 все мелкие артели объединились в специализированную артель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 "/>
              </a:rPr>
              <a:t>Металлоподнос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 "/>
              </a:rPr>
              <a:t>» с центром в деревне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 "/>
              </a:rPr>
              <a:t>Жостово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 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1500174"/>
            <a:ext cx="3500462" cy="4195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1571612"/>
            <a:ext cx="7572428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внимания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217</Words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XTreme</cp:lastModifiedBy>
  <cp:revision>10</cp:revision>
  <dcterms:modified xsi:type="dcterms:W3CDTF">2010-01-28T08:46:13Z</dcterms:modified>
</cp:coreProperties>
</file>